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67" r:id="rId13"/>
    <p:sldId id="276" r:id="rId14"/>
    <p:sldId id="269" r:id="rId15"/>
    <p:sldId id="271" r:id="rId16"/>
    <p:sldId id="272" r:id="rId17"/>
    <p:sldId id="273" r:id="rId18"/>
    <p:sldId id="275" r:id="rId19"/>
    <p:sldId id="265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76646"/>
  </p:normalViewPr>
  <p:slideViewPr>
    <p:cSldViewPr snapToGrid="0" snapToObjects="1">
      <p:cViewPr varScale="1">
        <p:scale>
          <a:sx n="104" d="100"/>
          <a:sy n="104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American Spinal Injury Association Impairment Scale is a standardized neurological examination used by the rehabilitation team to assess the sensory and motor levels which were affected by the spinal cord injury.  </a:t>
            </a:r>
          </a:p>
          <a:p>
            <a:r>
              <a:rPr lang="en-US" b="0" i="0" dirty="0">
                <a:effectLst/>
                <a:latin typeface="Droid Sans"/>
              </a:rPr>
              <a:t>ASIA A: Complete,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2E246B-BB6A-F88A-9F1F-F927904ED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33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6246EB-B4B6-B591-B808-7FA7FC521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236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BBD82C-F7D2-4F77-4984-5AAC9938C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1004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A5033F-C025-1D8C-2D91-824A1EBD2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302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C12C4E-CF73-6F49-7A94-1FBA57D31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17"/>
    </mc:Choice>
    <mc:Fallback>
      <p:transition spd="slow" advTm="14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29727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8B5C81-3F4D-90DE-1166-0D1A52FC8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192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0E71C7-19E3-DE2B-61AA-FF7114D9A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78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7BB043-E822-B113-8076-5A31DA7A4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0B262-EF0A-0E05-260A-42439C57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52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4490935" y="2939132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634506B-A364-3340-9D77-4C7043F17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5161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5C507B-EFAC-B74A-BB79-C09610802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829"/>
      </p:ext>
    </p:extLst>
  </p:cSld>
  <p:clrMapOvr>
    <a:masterClrMapping/>
  </p:clrMapOvr>
  <p:transition spd="slow" advTm="476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6681DF-DA2F-96FE-324A-E11A36CE8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6098"/>
      </p:ext>
    </p:extLst>
  </p:cSld>
  <p:clrMapOvr>
    <a:masterClrMapping/>
  </p:clrMapOvr>
  <p:transition spd="slow" advTm="90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ED9985-55C3-8DA1-FFF4-B4409D5DF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483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30848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B9295F-20BB-F6B3-8C49-FEEC2B94C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347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15F591-B103-CFCF-D1BC-B00552C12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3019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extremities functions (arms and fingers) to improve 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A4FD487-B497-5ECF-AB94-BE7F83B33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5061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CA5D1D-8D8E-4334-51D8-263FDB323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1625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731964-CF84-4ADE-3C85-A1E4FD8EB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296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3986</TotalTime>
  <Words>1295</Words>
  <Application>Microsoft Macintosh PowerPoint</Application>
  <PresentationFormat>Widescreen</PresentationFormat>
  <Paragraphs>185</Paragraphs>
  <Slides>21</Slides>
  <Notes>8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42</cp:revision>
  <dcterms:created xsi:type="dcterms:W3CDTF">2022-11-14T18:19:37Z</dcterms:created>
  <dcterms:modified xsi:type="dcterms:W3CDTF">2022-12-02T14:06:53Z</dcterms:modified>
</cp:coreProperties>
</file>